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F0C7-DB00-4D32-81E9-B8D312406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0F0A6D-FF73-4E3C-B41F-A871F4A79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gl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22968C-258F-4B9E-BE21-7EB55BFD5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E85A43-7788-42A4-B610-4148AD218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816CAE-8224-44C8-8040-2FAB48F6B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58434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90DE9-627A-4F27-9FA5-5EFAEC3E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6540F1-037A-4212-A856-802E2DF07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D91FBA-2041-45D9-A3F0-8C7B650C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3F9DA1-39DF-4152-834B-FF8651A2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D5B54F-49D3-4AC1-80E0-5D96AB48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51986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D6FB9-3D06-4270-ABD7-D61EE0ED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99040A-9ED2-4CEF-96CA-08A88AC4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89BFD3-49F4-437D-85CA-7DBC2EEB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C583C8-EF85-4D5D-BD0B-2B5149FB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CD864A-79E7-446C-866A-CAD7CBA76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3062683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63764-E6CB-4993-ACE7-8D887127D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54ABDA-17B3-418C-BDBE-A28BF0436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4DE017-79D2-4164-A8B6-AD72F47CC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BC567D-453B-424A-A163-1E9B0B0A9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8D3773-8EC7-4452-ACDE-0AFDDE674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9548CD-4B39-491C-82D8-847ADD00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56041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6FE90-2AD1-4E57-8FF1-134467DF8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421679-C6C4-4116-9BB9-F074DB7B4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229D5C-5362-417C-AD41-FAB123AE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B93C025-A912-456F-8FC6-2AF3D24ED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7338AC-C281-4B61-9D04-EBE8083F8F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6D6737-0BA7-4F10-98A2-26B54EF1A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FF9247-443B-4778-A8A8-6E43870D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158D01-BE7B-433F-99B3-251DA735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139782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8832A-4F3D-4752-A3DF-ED0833F20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256FD-A2AC-48EB-9DAB-9BBBB9D0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73851B-9B6C-46F4-847A-0F9CDA53B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A76D99-C663-40B0-9B3B-54E9A963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130181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4A65AD2-D8AA-4545-B446-0E23BC604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978922-D0AD-4B12-82D8-18230F46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C7E0B3-512A-4017-86F7-A0F857F9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24341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083A4-099E-49E0-91EB-C7415CEB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02FA-0755-4ACF-9974-ED7A540AA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C04E89-7951-49C0-92DC-E451F07EE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2255CD-588F-4071-98B0-F30375A8F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E5F3CE-4570-4231-A8DF-804750B74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C3DD99-C431-4A9A-9042-EB25CBD0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52484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8F4A7-0B3C-4C22-8A13-D4AC0BC2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B100B9B-3EBD-401D-99A3-8A8CAF0C9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gl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E6BC4A-54BE-404E-BD48-F88658289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BC6E90-D1AE-46BB-BBA3-80C9E5761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887EF3-E638-41C2-BBAE-E038EAE3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D74FB0-5CAB-4782-AC81-9CBD1E74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13884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D0CC9-A8A5-411A-AE64-52A01D2FC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C54320-C5FE-445B-B707-42DCD8262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F3B293-4915-4F80-B387-C5E3B9336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AFCA9F-68DF-479A-B9A8-6372BA2E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824A8D-DEB3-4EB0-BEF4-FD72D632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48449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7C0007-E946-4E86-BAA4-5FD4B869EC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CE7C81-881E-4A9F-8EAA-3ED5CFB49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80807B-D206-4C96-B08A-E6F287B02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4FBDBF-EB82-441C-AC30-3DD88079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E59B6F-FA06-4CBB-8031-907E8F34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3979758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6D2123B-4739-47C2-B480-A8151697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0F7A8B-B2E2-4BFA-971E-E6F7B9E5B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FC20F-B31C-4F31-B576-B618C2ED6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0321C-92C0-48BD-8616-9C714C315505}" type="datetimeFigureOut">
              <a:rPr lang="gl-ES" smtClean="0"/>
              <a:t>29/06/2021</a:t>
            </a:fld>
            <a:endParaRPr lang="gl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4769CD-C14F-45A5-A634-A400D0D5C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gl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DF9DC3-9C74-40D7-BBC3-3ED0A3849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332DB-A5DD-4F9D-A6F7-72644AFAA736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31853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gl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51400-AF79-4AA6-B47C-35ED2A2C6F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E342A6-B183-489A-BA3B-8795DFDBEB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757348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Maite Mosquera</dc:creator>
  <cp:lastModifiedBy>Maite Mosquera</cp:lastModifiedBy>
  <cp:revision>1</cp:revision>
  <dcterms:created xsi:type="dcterms:W3CDTF">2021-06-29T09:59:40Z</dcterms:created>
  <dcterms:modified xsi:type="dcterms:W3CDTF">2021-06-29T09:59:49Z</dcterms:modified>
</cp:coreProperties>
</file>